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72D4-5343-422C-8A21-B27277682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6F9F9A-2799-4A1A-8C4D-F552CF66A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E5188-137F-4817-8FD5-E98CB2E77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5FA-A596-4C87-BFA5-3BED0D451C9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CF891-5C77-4EF8-8F74-20D3A9ADE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4E5E9-3DD3-4C8D-896C-9CC5541D7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A3C1-BCAA-49BF-BD75-DCFD3C5B06C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4694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3BF72-DD53-4CDD-84CD-5CB87D2DC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6FC113-28B7-4F8E-A05F-8192ABEFD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36F5F-4042-4452-BA11-2388B3D16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5FA-A596-4C87-BFA5-3BED0D451C9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2F965-BB3E-46EE-8218-321E94867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4053A-0914-4B22-ADF2-62E9992FA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A3C1-BCAA-49BF-BD75-DCFD3C5B06C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3062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16BE1B-9CA1-4767-83D1-F98D54D4A5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96F7F3-DC86-4C76-83B8-A452556CB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093F2-B2F5-4419-8F51-74639E0A0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5FA-A596-4C87-BFA5-3BED0D451C9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ADF47-43E6-4CE5-85EF-3A3720719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1EFB1-AAF1-4C9E-BD00-3B91403D2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A3C1-BCAA-49BF-BD75-DCFD3C5B06C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3675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41AC9-8A9E-4DE7-BFE6-2F4962A1B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A585D-7BFF-440E-8D3B-3FFDE45FF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09F4F-EC84-4EBB-A8F1-BAFA8DC78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5FA-A596-4C87-BFA5-3BED0D451C9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BD771-EEE9-4A10-BF39-C0E013FB3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CD1F7-2488-4ABC-9B47-01FC00798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A3C1-BCAA-49BF-BD75-DCFD3C5B06C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3235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A1975-873F-4727-B64F-B747E4F8D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AC106-DBFE-483A-8752-54DC55D1C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A2903-CC04-4904-B2B3-C07841948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5FA-A596-4C87-BFA5-3BED0D451C9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99E12-F02C-4E36-BAFE-EA268D2E3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F4255-D99A-4F87-8922-0CDB6865F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A3C1-BCAA-49BF-BD75-DCFD3C5B06C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3697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5793D-23CD-4F63-91EC-93338E9AB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1338E-02C8-4B1C-8202-FA93CD452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FFA836-9972-452C-BDFE-B88B7F168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34834-786C-41AA-B0B6-2B5F3EBC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5FA-A596-4C87-BFA5-3BED0D451C9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A0A51-0E9E-4374-B5F2-F827FF0BC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E9770A-2D3D-4BD8-AACA-C9B138CBD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A3C1-BCAA-49BF-BD75-DCFD3C5B06C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3840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5B622-4DE0-4698-BBE8-F05A289D8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E4B76-251D-4836-8BF7-3764CD7E4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093FC7-114D-4ABE-A0D5-6E5271971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0B6935-6408-4FE0-BC05-FE78E25AD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2D83A2-4734-4AF1-B984-1CCC12EFCB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810E4-8193-4D2E-A4D9-2219DAC09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5FA-A596-4C87-BFA5-3BED0D451C9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921C4A-F049-4286-8DBE-666E21A5F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CE16C3-D69E-4D8A-9358-1D7A8E373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A3C1-BCAA-49BF-BD75-DCFD3C5B06C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4278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F1372-9D08-413C-9BE1-CD09290E2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D4A90D-AF8D-46D6-8806-25D102DEB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5FA-A596-4C87-BFA5-3BED0D451C9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6777A9-621D-46E7-B0D3-4B721FA1A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2AA799-60E0-4059-AD4D-B2D32D2C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A3C1-BCAA-49BF-BD75-DCFD3C5B06C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8668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6E9F99-D05D-4EFD-A67B-8D67B6086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5FA-A596-4C87-BFA5-3BED0D451C9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0D93D1-65A7-4111-8EE1-DD395B15F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05F11-0614-4940-8DF5-44100D3F8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A3C1-BCAA-49BF-BD75-DCFD3C5B06C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4276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BBC88-D225-4FFD-87DF-DD7D212B1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E4768-0BDC-42B8-9B5C-B57CC2F38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89A08-BF98-484A-AEC1-286A54489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5712B-2A8B-4A00-B898-75E7193B3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5FA-A596-4C87-BFA5-3BED0D451C9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C04EA-A754-4191-887F-E9CD02E3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4AB4D7-7BA2-4B8C-9DAD-2A68502A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A3C1-BCAA-49BF-BD75-DCFD3C5B06C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6249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3FB23-766A-4E11-8559-04F6999E9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CD2F2-53A2-424A-A2A8-2063DB06B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0B1EC8-CECD-451E-AD46-8C1A14AFA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0727B-7CA4-4107-9927-855F4D99C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5FA-A596-4C87-BFA5-3BED0D451C9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0A3E5-39FE-4EE8-94B2-4FEFF7968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36DB52-E80E-40C9-A733-47F61EDC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A3C1-BCAA-49BF-BD75-DCFD3C5B06C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2550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5CAC90-6CC2-4C35-8DDE-0E5626B9B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56D95-766D-4F7B-803D-F8BC512F6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A2603-D89D-4167-9836-666DE85191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315FA-A596-4C87-BFA5-3BED0D451C9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F4ECF-A7B0-4A86-9972-359FC56559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16EE0-6AB7-43AA-9465-FF548DCA7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3A3C1-BCAA-49BF-BD75-DCFD3C5B06C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5747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807C0-AA7D-4B88-8E96-2DD89AD4C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7452"/>
            <a:ext cx="10515600" cy="5459511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Language change and historical linguistics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meaning of language change 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Language history and its study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Internal and external history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difference between internal history and external history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68298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9498B-BA7E-4C8A-AE34-960B17309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7114"/>
            <a:ext cx="10515600" cy="5529849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periodization of the history of English language</a:t>
            </a: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meaning of periodization</a:t>
            </a: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Old English</a:t>
            </a: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Middle English</a:t>
            </a: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Early modern English</a:t>
            </a: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Late modern English</a:t>
            </a: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24746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52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ahmed hamouda</dc:creator>
  <cp:lastModifiedBy>ahmed hamouda</cp:lastModifiedBy>
  <cp:revision>5</cp:revision>
  <dcterms:created xsi:type="dcterms:W3CDTF">2020-10-20T12:12:16Z</dcterms:created>
  <dcterms:modified xsi:type="dcterms:W3CDTF">2020-12-30T10:26:49Z</dcterms:modified>
</cp:coreProperties>
</file>